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432" r:id="rId3"/>
    <p:sldId id="434" r:id="rId4"/>
    <p:sldId id="441" r:id="rId5"/>
    <p:sldId id="442" r:id="rId6"/>
    <p:sldId id="443" r:id="rId7"/>
    <p:sldId id="435" r:id="rId8"/>
    <p:sldId id="436" r:id="rId9"/>
    <p:sldId id="438" r:id="rId10"/>
    <p:sldId id="440" r:id="rId11"/>
    <p:sldId id="439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lhur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00"/>
    <a:srgbClr val="000066"/>
    <a:srgbClr val="990033"/>
    <a:srgbClr val="FF0000"/>
    <a:srgbClr val="FFFF99"/>
    <a:srgbClr val="FF9900"/>
    <a:srgbClr val="FC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7398" autoAdjust="0"/>
  </p:normalViewPr>
  <p:slideViewPr>
    <p:cSldViewPr snapToGrid="0">
      <p:cViewPr>
        <p:scale>
          <a:sx n="66" d="100"/>
          <a:sy n="66" d="100"/>
        </p:scale>
        <p:origin x="-163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736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5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96" y="0"/>
            <a:ext cx="2946254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algn="r"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5"/>
            <a:ext cx="294625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96" y="9428635"/>
            <a:ext cx="2946254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algn="r" defTabSz="930694">
              <a:defRPr sz="1200">
                <a:latin typeface="Arial" charset="0"/>
              </a:defRPr>
            </a:lvl1pPr>
          </a:lstStyle>
          <a:p>
            <a:fld id="{653CB8CD-5861-4305-979E-51E5680E4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452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5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96" y="0"/>
            <a:ext cx="2946254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algn="r"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1" y="4715909"/>
            <a:ext cx="5439115" cy="44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5"/>
            <a:ext cx="2946255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defTabSz="930694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96" y="9428635"/>
            <a:ext cx="2946254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algn="r" defTabSz="930694">
              <a:defRPr sz="1200">
                <a:latin typeface="Arial" charset="0"/>
              </a:defRPr>
            </a:lvl1pPr>
          </a:lstStyle>
          <a:p>
            <a:fld id="{389B8533-D1B5-4F4E-A482-0D2B7B67CB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2287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853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362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0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70325" y="2420938"/>
            <a:ext cx="1133475" cy="4133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20938"/>
            <a:ext cx="3249612" cy="4133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5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358086-8648-4109-A6A0-7B62567CB9DA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94204-255F-4B05-A842-491FAA3FE2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85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8" y="86858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8" y="2194146"/>
            <a:ext cx="6851650" cy="4090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41C42-8D45-4B66-B117-EAAA372E34E3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A7BC6-D71C-4D66-A2E3-93DC2DAAD5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85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E5365-B11F-4E9E-B97B-BC42E1A6628B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83670-F73D-495B-8B70-514C53D027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05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8" y="8540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7062"/>
            <a:ext cx="3349625" cy="4279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9225" y="2107062"/>
            <a:ext cx="3349625" cy="4279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80932-0ED6-4112-8696-0E8BA81DA834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3258-0EF9-46F8-81D0-4437F6A39C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52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80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904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904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46B23-1BED-44D6-8311-140B61382295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56E07-E3BA-4C50-A4A4-CA9111AE02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22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8" y="78149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C3884-3328-4512-B981-3333DEDD36E4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F298F-213E-468C-87EF-0F6F2C6DB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07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BFB6E-D8B0-4623-97B7-088EFBD5AE88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1CB6-EF27-4E3F-B45C-C56641504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12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352B0-5EC9-40BC-8A39-A27891D1024C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04910-5FEF-49BC-8122-667D655CC3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71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95" y="1919522"/>
            <a:ext cx="5613173" cy="2303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60" y="4467687"/>
            <a:ext cx="4177397" cy="11638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FA352-5B84-46FD-BD57-57C51E61C32E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CE3C1-B791-4853-8829-4B115C686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4554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AAB06-8F27-45AF-B9C1-1DB079E0FB52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BE51C-2954-43BB-9EE5-C46A5DE1C1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67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40B0C-3416-4F34-90D1-B4F49981085F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4CFD-F791-4FEB-9EC7-2584C80780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2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231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295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5157788"/>
            <a:ext cx="215582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7975" y="5157788"/>
            <a:ext cx="215582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3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65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12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7729"/>
          </a:xfrm>
          <a:prstGeom prst="rect">
            <a:avLst/>
          </a:prstGeom>
        </p:spPr>
      </p:pic>
      <p:sp>
        <p:nvSpPr>
          <p:cNvPr id="64541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56995" y="2093694"/>
            <a:ext cx="561317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64542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860" y="4641859"/>
            <a:ext cx="4177397" cy="116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53142" y="6458860"/>
            <a:ext cx="46300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Verdana" panose="020B0604030504040204" pitchFamily="34" charset="0"/>
              </a:rPr>
              <a:t>www.cornwall.gov.uk</a:t>
            </a:r>
            <a:endParaRPr lang="en-GB" sz="1400" b="1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2pPr>
      <a:lvl3pPr marL="1231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7729"/>
          </a:xfrm>
          <a:prstGeom prst="rect">
            <a:avLst/>
          </a:prstGeom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228" y="62184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228" y="1947408"/>
            <a:ext cx="6851650" cy="416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fld id="{B07B0122-AEB3-4F15-8B4E-652B6478D126}" type="datetimeFigureOut">
              <a:rPr lang="en-GB" altLang="en-US"/>
              <a:pPr/>
              <a:t>06/09/2016</a:t>
            </a:fld>
            <a:endParaRPr lang="en-GB" alt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fld id="{1C322526-0CC6-4E6F-8AE3-1715E334C68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 smtClean="0"/>
              <a:t>One Public Transport System for Cornwall</a:t>
            </a:r>
            <a:endParaRPr lang="en-GB" alt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655860" y="3567802"/>
            <a:ext cx="4177397" cy="1163860"/>
          </a:xfrm>
          <a:noFill/>
          <a:ln/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Nigel Blackler</a:t>
            </a:r>
          </a:p>
          <a:p>
            <a:r>
              <a:rPr lang="en-GB" altLang="en-US" dirty="0" smtClean="0"/>
              <a:t>Head of Strategy, Economy, Enterprise and Environment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1175" y="5171631"/>
            <a:ext cx="4177397" cy="116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2pPr>
            <a:lvl3pPr marL="1231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39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A8252C-726F-4E2E-83C3-4337F7D9BF87}" type="datetime5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6-Sep-16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189AA8-4262-4F80-9159-16C0191EC321}" type="slidenum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0" y="217714"/>
            <a:ext cx="6640286" cy="664028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23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190577"/>
            <a:ext cx="5574506" cy="6600215"/>
          </a:xfr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32000" y="188686"/>
            <a:ext cx="47897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 in Cornwall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64" y="85935"/>
            <a:ext cx="5719650" cy="6772065"/>
          </a:xfr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843315" y="304801"/>
            <a:ext cx="47897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Buses in Cornwall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73" y="958774"/>
            <a:ext cx="6061190" cy="58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714" y="188686"/>
            <a:ext cx="85634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Public Transport System for Cornwall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665865-44D8-483B-9765-240D7304B7A2}" type="datetime5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6-Sep-16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A59B104-46BC-4EA6-9888-31AA6C6D65CF}" type="slidenum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88913"/>
            <a:ext cx="917892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7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1689235-FD6F-4269-AC47-E1983B583FB8}" type="datetime5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6-Sep-16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3AC357-FD3D-462B-BC61-727B96CBA21C}" type="slidenum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6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F01F51C-45B7-482F-99AD-3B4FD6EFDE3B}" type="datetime5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6-Sep-16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74EFFD-EAB1-4180-8256-0F0A3557B1FC}" type="slidenum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5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7463" y="0"/>
            <a:ext cx="9161463" cy="6981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DEFC81-D6D2-4E23-B3B4-29D183BE3BBD}" type="datetime5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6-Sep-16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8AFEF4-ABA8-4F30-B592-8C7065BE7C68}" type="slidenum">
              <a:rPr lang="en-GB" altLang="en-US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88913"/>
            <a:ext cx="917892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877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Design">
  <a:themeElements>
    <a:clrScheme name="Blan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40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Design</vt:lpstr>
      <vt:lpstr>1_Custom Design</vt:lpstr>
      <vt:lpstr>One Public Transport System for Cornwall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Cornwall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amessenger</dc:creator>
  <cp:lastModifiedBy>Parker Victoria</cp:lastModifiedBy>
  <cp:revision>391</cp:revision>
  <cp:lastPrinted>2016-09-06T13:49:06Z</cp:lastPrinted>
  <dcterms:created xsi:type="dcterms:W3CDTF">2008-05-01T09:40:19Z</dcterms:created>
  <dcterms:modified xsi:type="dcterms:W3CDTF">2016-09-06T13:49:11Z</dcterms:modified>
</cp:coreProperties>
</file>